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38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56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27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3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35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40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49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79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99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55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17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3F2F-4EC2-4DC9-BA4F-1B5BC99116E4}" type="datetimeFigureOut">
              <a:rPr lang="fr-FR" smtClean="0"/>
              <a:t>16/08/2012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CCBC7-266E-4BF9-9679-89B1BDB0D5F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90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/>
          <a:lstStyle/>
          <a:p>
            <a:r>
              <a:rPr lang="fr-FR" dirty="0"/>
              <a:t>Créer une macro pour mettre ce texte en Monotype Corsiva, taille 24.</a:t>
            </a:r>
          </a:p>
          <a:p>
            <a:r>
              <a:rPr lang="fr-FR" dirty="0"/>
              <a:t>Ce texte doit être mis en police Monotype Corsiva, taille 24.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19338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Blaise</dc:creator>
  <cp:lastModifiedBy>Blaise</cp:lastModifiedBy>
  <cp:revision>1</cp:revision>
  <dcterms:created xsi:type="dcterms:W3CDTF">2012-08-16T18:53:56Z</dcterms:created>
  <dcterms:modified xsi:type="dcterms:W3CDTF">2012-08-16T18:56:58Z</dcterms:modified>
</cp:coreProperties>
</file>